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9" d="100"/>
          <a:sy n="149" d="100"/>
        </p:scale>
        <p:origin x="50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9891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206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59956" y="3448199"/>
            <a:ext cx="2224088" cy="1043583"/>
          </a:xfrm>
          <a:prstGeom prst="rect">
            <a:avLst/>
          </a:prstGeom>
          <a:noFill/>
          <a:ln w="19050">
            <a:solidFill>
              <a:srgbClr val="38BDF8"/>
            </a:solidFill>
          </a:ln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730521" y="651718"/>
            <a:ext cx="56828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45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Национальная игра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3882959" y="1489918"/>
            <a:ext cx="1378083" cy="5485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320"/>
              </a:lnSpc>
              <a:buNone/>
            </a:pPr>
            <a:r>
              <a:rPr lang="en-US" sz="3600" b="1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ЮРТА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3133347" y="2495699"/>
            <a:ext cx="2877306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Традиционная башкирская игра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3437715" y="3772049"/>
            <a:ext cx="2268569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Выполнил ученик 7б класса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3437715" y="4011960"/>
            <a:ext cx="2268569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МБОУ СОШ № 25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3437715" y="4251871"/>
            <a:ext cx="2268569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Костин Владислав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609600"/>
            <a:ext cx="8083296" cy="411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Инвентарь и одежда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914400" y="1249561"/>
            <a:ext cx="7620000" cy="157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Специальный инвентарь не требуется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Нужна просторная площадка (класс, спортзал, улица)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Удобная спортивная одежда и обувь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Можно использовать платки или ленты как атрибуты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609600"/>
            <a:ext cx="8083296" cy="411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Культурное значение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09600" y="2020632"/>
            <a:ext cx="7924800" cy="690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6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Игра символизирует единство, защиту и командный дух башкирского народа. Она передаёт культурные ценности через движение и действие.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609600"/>
            <a:ext cx="8083296" cy="411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Педагогическая ценность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914400" y="1249561"/>
            <a:ext cx="7620000" cy="19998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Воспитание коллективизма и дружбы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Развитие социальных навыков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Укрепление здоровья и физической формы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Приобщение к национальной культуре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Развитие стратегического мышления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609600"/>
            <a:ext cx="8083296" cy="411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Варианты игры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09600" y="1249561"/>
            <a:ext cx="7924800" cy="5485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6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Существуют различные версии игры с разными правилами. Некоторые варианты включают использование платков или специальных атрибутов.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609600"/>
            <a:ext cx="8083296" cy="411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Игры других </a:t>
            </a:r>
            <a:r>
              <a:rPr lang="en-US" sz="2700" b="1" dirty="0" err="1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народов</a:t>
            </a:r>
            <a:r>
              <a:rPr lang="en-US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Набережных Челнов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914400" y="1249561"/>
            <a:ext cx="7620000" cy="157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Татары:</a:t>
            </a: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Корэш (борьба на поясах)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Русские:</a:t>
            </a: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Горелки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Чуваши:</a:t>
            </a: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Луна и Солнце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Марийцы:</a:t>
            </a: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Биляша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609600"/>
            <a:ext cx="8083296" cy="411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Сходства с другими играми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09600" y="1249561"/>
            <a:ext cx="7924800" cy="5485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6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и другие национальные игры, «Юрта» развивает физические навыки, командный дух и передаёт культурные традиции.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609600"/>
            <a:ext cx="8083296" cy="411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Применение в наши дни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914400" y="1249561"/>
            <a:ext cx="7620000" cy="19998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Физическое воспитание в школах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Национальные праздники и фестивали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Внеклассные мероприятия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Летние оздоровительные лагеря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Развитие физической культуры среди молодёжи</a:t>
            </a:r>
            <a:endParaRPr lang="en-US" sz="13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609600"/>
            <a:ext cx="8083296" cy="411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Польза для здоровья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3754338" y="1685991"/>
            <a:ext cx="1635323" cy="17715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052"/>
              </a:lnSpc>
              <a:buSzPct val="100000"/>
              <a:buChar char="•"/>
            </a:pPr>
            <a:r>
              <a:rPr lang="en-US" sz="114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Кардиотренировка</a:t>
            </a:r>
            <a:endParaRPr lang="en-US" sz="1140" dirty="0"/>
          </a:p>
          <a:p>
            <a:pPr marL="342900" indent="-342900">
              <a:lnSpc>
                <a:spcPts val="2052"/>
              </a:lnSpc>
              <a:buSzPct val="100000"/>
              <a:buChar char="•"/>
            </a:pPr>
            <a:r>
              <a:rPr lang="en-US" sz="114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Развитие мышц</a:t>
            </a:r>
            <a:endParaRPr lang="en-US" sz="1140" dirty="0"/>
          </a:p>
          <a:p>
            <a:pPr marL="342900" indent="-342900">
              <a:lnSpc>
                <a:spcPts val="2052"/>
              </a:lnSpc>
              <a:buSzPct val="100000"/>
              <a:buChar char="•"/>
            </a:pPr>
            <a:r>
              <a:rPr lang="en-US" sz="114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Улучшение дыхания</a:t>
            </a:r>
            <a:endParaRPr lang="en-US" sz="1140" dirty="0"/>
          </a:p>
          <a:p>
            <a:pPr marL="342900" indent="-342900">
              <a:lnSpc>
                <a:spcPts val="2052"/>
              </a:lnSpc>
              <a:buSzPct val="100000"/>
              <a:buChar char="•"/>
            </a:pPr>
            <a:r>
              <a:rPr lang="en-US" sz="114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Укрепление иммунитета</a:t>
            </a:r>
            <a:endParaRPr lang="en-US" sz="114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609600"/>
            <a:ext cx="8083296" cy="411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Социальное влияние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914400" y="1249561"/>
            <a:ext cx="7620000" cy="19998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Укрепление дружбы между детьми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Развитие коллективизма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Сохранение национальной идентичности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Воспитание уважения к традициям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Содействие межнациональному взаимопониманию</a:t>
            </a:r>
            <a:endParaRPr lang="en-US" sz="13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609600"/>
            <a:ext cx="8083296" cy="411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Радость и веселье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09600" y="1249561"/>
            <a:ext cx="7924800" cy="5485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6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первую очередь, «Юрта» — это весёлая и увлекательная игра, которая приносит удовольствие всем участникам и создаёт хорошее настроение.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609600"/>
            <a:ext cx="8083296" cy="411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такое «Юрта»?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09600" y="4145161"/>
            <a:ext cx="7924800" cy="4875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Юрта</a:t>
            </a:r>
            <a:r>
              <a:rPr lang="en-US" sz="12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подвижная игра башкирского народа, которая символизирует традиционное жилище кочевых башкир. Это игра развивает ловкость, координацию и командный дух.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206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83426" y="1543199"/>
            <a:ext cx="5177147" cy="5485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320"/>
              </a:lnSpc>
              <a:buNone/>
            </a:pPr>
            <a:r>
              <a:rPr lang="en-US" sz="3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Спасибо за внимание!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2037469" y="2320379"/>
            <a:ext cx="5069062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20"/>
              </a:lnSpc>
              <a:buNone/>
            </a:pPr>
            <a:r>
              <a:rPr lang="en-US" sz="18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Играйте, развивайтесь и сохраняйте традиции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2526432" y="2945160"/>
            <a:ext cx="4091136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3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«Юрта» — игра дружбы и национальной культуры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3749370" y="3413671"/>
            <a:ext cx="1645259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Набережные Челны, 2025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609600"/>
            <a:ext cx="8083296" cy="411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История игры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09600" y="1249561"/>
            <a:ext cx="7924800" cy="4875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2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Игра «Юрта» пришла из глубины истории башкирского народа, когда они были кочевниками. Она передавалась из поколения в поколение как часть культурного наследия.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609600"/>
            <a:ext cx="8083296" cy="411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Количество участников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1558082" y="4145161"/>
            <a:ext cx="6148242" cy="2742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60"/>
              </a:lnSpc>
              <a:buNone/>
            </a:pPr>
            <a:r>
              <a:rPr lang="en-US" sz="12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Оптимальное количество:</a:t>
            </a:r>
            <a:r>
              <a:rPr lang="en-US" sz="12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6-12 игроков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1558082" y="4571851"/>
            <a:ext cx="6148242" cy="2742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6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больше участников, тем интереснее и динамичнее игра. Минимум — 6 человек.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609600"/>
            <a:ext cx="8083296" cy="411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Правила игры (часть 1)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914400" y="1249561"/>
            <a:ext cx="7620000" cy="157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Игроки становятся в круг, держась за руки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 игрок находится в центре круга — он водящий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Круг символизирует стены юрты (традиционного жилища)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Водящий пытается прорвать круг или поймать игроков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609600"/>
            <a:ext cx="8083296" cy="411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Правила игры (часть 2)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914400" y="1249561"/>
            <a:ext cx="7620000" cy="157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Игроки в круге защищают юрту, не разъединяя руки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Если водящему удаётся прорвать круг, он убегает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Остальные игроки ловят водящего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Пойманный становится новым водящим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609600"/>
            <a:ext cx="8083296" cy="411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Процесс игры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09600" y="1249561"/>
            <a:ext cx="7924800" cy="5485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6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Игра быстрая и динамичная. Водящий старается прорвать оборону, а остальные удерживают круг. Когда водящий вырывается, все его ловят.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609600"/>
            <a:ext cx="8083296" cy="411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Развиваемые навыки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914400" y="1249561"/>
            <a:ext cx="7620000" cy="157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Ловкость</a:t>
            </a: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быстрые движения и реакция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Силу</a:t>
            </a: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напряжение при удержании круга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Координацию</a:t>
            </a: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согласованность действий</a:t>
            </a:r>
            <a:endParaRPr lang="en-US" sz="1350" dirty="0"/>
          </a:p>
          <a:p>
            <a:pPr marL="342900" indent="-342900">
              <a:lnSpc>
                <a:spcPts val="2430"/>
              </a:lnSpc>
              <a:buSzPct val="100000"/>
              <a:buChar char="•"/>
            </a:pPr>
            <a:r>
              <a:rPr lang="en-US" sz="135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Выносливость</a:t>
            </a:r>
            <a:r>
              <a:rPr lang="en-US" sz="135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интенсивная физическая активность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609600"/>
            <a:ext cx="8083296" cy="411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Тактика игры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09600" y="1249561"/>
            <a:ext cx="7924800" cy="5485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60"/>
              </a:lnSpc>
              <a:buNone/>
            </a:pPr>
            <a:r>
              <a:rPr lang="en-US" sz="12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Водящий должен выбрать правильное место для прорыва. Игроки в круге используют командную тактику для защиты.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491</Words>
  <Application>Microsoft Office PowerPoint</Application>
  <PresentationFormat>Экран (16:9)</PresentationFormat>
  <Paragraphs>97</Paragraphs>
  <Slides>20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Perplexity 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Converted Presentation</dc:title>
  <dc:subject>PptxGenJS Presentation</dc:subject>
  <dc:creator>Perplexity</dc:creator>
  <cp:lastModifiedBy>Анна Костина</cp:lastModifiedBy>
  <cp:revision>2</cp:revision>
  <dcterms:created xsi:type="dcterms:W3CDTF">2025-12-07T12:36:15Z</dcterms:created>
  <dcterms:modified xsi:type="dcterms:W3CDTF">2025-12-07T12:40:06Z</dcterms:modified>
</cp:coreProperties>
</file>